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1713476506" r:id="rId5"/>
    <p:sldId id="260" r:id="rId6"/>
    <p:sldId id="1713476510" r:id="rId7"/>
    <p:sldId id="258" r:id="rId8"/>
    <p:sldId id="1713476521" r:id="rId9"/>
    <p:sldId id="1713476511" r:id="rId10"/>
    <p:sldId id="1713476519" r:id="rId11"/>
    <p:sldId id="1713476515" r:id="rId12"/>
    <p:sldId id="1713476516" r:id="rId13"/>
    <p:sldId id="1713476520" r:id="rId14"/>
    <p:sldId id="1713476513" r:id="rId15"/>
    <p:sldId id="1713476492" r:id="rId16"/>
    <p:sldId id="1713476522" r:id="rId17"/>
  </p:sldIdLst>
  <p:sldSz cx="8280400" cy="611981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559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9119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367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8239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27987" algn="l" defTabSz="69119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073585" algn="l" defTabSz="69119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2419182" algn="l" defTabSz="69119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2764780" algn="l" defTabSz="69119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0E79"/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D430F-98AD-0406-34E7-1BB95149EB4F}" v="41" dt="2023-10-10T13:43:12.878"/>
    <p1510:client id="{782E3D18-8EB4-92BA-7402-B188A59CE0BF}" v="8" dt="2023-10-11T10:32:37.492"/>
    <p1510:client id="{989F7408-E2DA-78BC-3EFE-A07E491D3537}" v="17" dt="2023-10-09T10:44:38.126"/>
    <p1510:client id="{9C6658CC-0516-AF53-C17D-4E0FD5CB7DD0}" v="235" dt="2023-10-10T10:07:14.643"/>
    <p1510:client id="{C18831F6-CA5D-812D-864F-4F834FCB5470}" v="67" dt="2023-10-10T15:39:17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6327"/>
  </p:normalViewPr>
  <p:slideViewPr>
    <p:cSldViewPr snapToGrid="0" snapToObjects="1">
      <p:cViewPr varScale="1">
        <p:scale>
          <a:sx n="76" d="100"/>
          <a:sy n="76" d="100"/>
        </p:scale>
        <p:origin x="12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68" d="100"/>
          <a:sy n="168" d="100"/>
        </p:scale>
        <p:origin x="6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rajan, Gayathri" userId="S::gnatarajan@presidio.com::a39e51f9-4bde-42dc-a4d2-7eada3c60af1" providerId="AD" clId="Web-{12ED430F-98AD-0406-34E7-1BB95149EB4F}"/>
    <pc:docChg chg="modSld">
      <pc:chgData name="Natarajan, Gayathri" userId="S::gnatarajan@presidio.com::a39e51f9-4bde-42dc-a4d2-7eada3c60af1" providerId="AD" clId="Web-{12ED430F-98AD-0406-34E7-1BB95149EB4F}" dt="2023-10-10T13:43:11.440" v="34" actId="20577"/>
      <pc:docMkLst>
        <pc:docMk/>
      </pc:docMkLst>
      <pc:sldChg chg="modSp">
        <pc:chgData name="Natarajan, Gayathri" userId="S::gnatarajan@presidio.com::a39e51f9-4bde-42dc-a4d2-7eada3c60af1" providerId="AD" clId="Web-{12ED430F-98AD-0406-34E7-1BB95149EB4F}" dt="2023-10-10T13:43:11.440" v="34" actId="20577"/>
        <pc:sldMkLst>
          <pc:docMk/>
          <pc:sldMk cId="3039218064" sldId="1713476511"/>
        </pc:sldMkLst>
        <pc:spChg chg="mod">
          <ac:chgData name="Natarajan, Gayathri" userId="S::gnatarajan@presidio.com::a39e51f9-4bde-42dc-a4d2-7eada3c60af1" providerId="AD" clId="Web-{12ED430F-98AD-0406-34E7-1BB95149EB4F}" dt="2023-10-10T13:43:11.440" v="34" actId="20577"/>
          <ac:spMkLst>
            <pc:docMk/>
            <pc:sldMk cId="3039218064" sldId="1713476511"/>
            <ac:spMk id="2" creationId="{BC9639EB-04B5-A899-D929-D3E150B995E2}"/>
          </ac:spMkLst>
        </pc:spChg>
        <pc:graphicFrameChg chg="mod modGraphic">
          <ac:chgData name="Natarajan, Gayathri" userId="S::gnatarajan@presidio.com::a39e51f9-4bde-42dc-a4d2-7eada3c60af1" providerId="AD" clId="Web-{12ED430F-98AD-0406-34E7-1BB95149EB4F}" dt="2023-10-10T13:43:01.659" v="22"/>
          <ac:graphicFrameMkLst>
            <pc:docMk/>
            <pc:sldMk cId="3039218064" sldId="1713476511"/>
            <ac:graphicFrameMk id="5" creationId="{8E217DB8-0376-9249-A84E-E4E2B0649ED1}"/>
          </ac:graphicFrameMkLst>
        </pc:graphicFrameChg>
      </pc:sldChg>
      <pc:sldChg chg="addSp modSp">
        <pc:chgData name="Natarajan, Gayathri" userId="S::gnatarajan@presidio.com::a39e51f9-4bde-42dc-a4d2-7eada3c60af1" providerId="AD" clId="Web-{12ED430F-98AD-0406-34E7-1BB95149EB4F}" dt="2023-10-10T13:34:38.548" v="4" actId="14100"/>
        <pc:sldMkLst>
          <pc:docMk/>
          <pc:sldMk cId="262608820" sldId="1713476521"/>
        </pc:sldMkLst>
        <pc:picChg chg="add mod">
          <ac:chgData name="Natarajan, Gayathri" userId="S::gnatarajan@presidio.com::a39e51f9-4bde-42dc-a4d2-7eada3c60af1" providerId="AD" clId="Web-{12ED430F-98AD-0406-34E7-1BB95149EB4F}" dt="2023-10-10T13:34:38.548" v="4" actId="14100"/>
          <ac:picMkLst>
            <pc:docMk/>
            <pc:sldMk cId="262608820" sldId="1713476521"/>
            <ac:picMk id="3" creationId="{09292460-0C17-EFCD-C77F-EFC0804F7049}"/>
          </ac:picMkLst>
        </pc:picChg>
        <pc:picChg chg="mod">
          <ac:chgData name="Natarajan, Gayathri" userId="S::gnatarajan@presidio.com::a39e51f9-4bde-42dc-a4d2-7eada3c60af1" providerId="AD" clId="Web-{12ED430F-98AD-0406-34E7-1BB95149EB4F}" dt="2023-10-10T13:34:27.610" v="0" actId="14100"/>
          <ac:picMkLst>
            <pc:docMk/>
            <pc:sldMk cId="262608820" sldId="1713476521"/>
            <ac:picMk id="5" creationId="{726CA8C0-2CE7-0944-FF0E-B26E0DEE377E}"/>
          </ac:picMkLst>
        </pc:picChg>
      </pc:sldChg>
    </pc:docChg>
  </pc:docChgLst>
  <pc:docChgLst>
    <pc:chgData name="Natarajan, Gayathri" userId="S::gnatarajan@presidio.com::a39e51f9-4bde-42dc-a4d2-7eada3c60af1" providerId="AD" clId="Web-{782E3D18-8EB4-92BA-7402-B188A59CE0BF}"/>
    <pc:docChg chg="delSld modSld">
      <pc:chgData name="Natarajan, Gayathri" userId="S::gnatarajan@presidio.com::a39e51f9-4bde-42dc-a4d2-7eada3c60af1" providerId="AD" clId="Web-{782E3D18-8EB4-92BA-7402-B188A59CE0BF}" dt="2023-10-11T10:32:37.492" v="7" actId="1076"/>
      <pc:docMkLst>
        <pc:docMk/>
      </pc:docMkLst>
      <pc:sldChg chg="addSp delSp modSp">
        <pc:chgData name="Natarajan, Gayathri" userId="S::gnatarajan@presidio.com::a39e51f9-4bde-42dc-a4d2-7eada3c60af1" providerId="AD" clId="Web-{782E3D18-8EB4-92BA-7402-B188A59CE0BF}" dt="2023-10-11T10:32:37.492" v="7" actId="1076"/>
        <pc:sldMkLst>
          <pc:docMk/>
          <pc:sldMk cId="262608820" sldId="1713476521"/>
        </pc:sldMkLst>
        <pc:spChg chg="add del mod">
          <ac:chgData name="Natarajan, Gayathri" userId="S::gnatarajan@presidio.com::a39e51f9-4bde-42dc-a4d2-7eada3c60af1" providerId="AD" clId="Web-{782E3D18-8EB4-92BA-7402-B188A59CE0BF}" dt="2023-10-11T10:32:17.429" v="2"/>
          <ac:spMkLst>
            <pc:docMk/>
            <pc:sldMk cId="262608820" sldId="1713476521"/>
            <ac:spMk id="7" creationId="{3B5DDD7B-D0D2-ED85-3A19-97A72846EC9D}"/>
          </ac:spMkLst>
        </pc:spChg>
        <pc:picChg chg="del">
          <ac:chgData name="Natarajan, Gayathri" userId="S::gnatarajan@presidio.com::a39e51f9-4bde-42dc-a4d2-7eada3c60af1" providerId="AD" clId="Web-{782E3D18-8EB4-92BA-7402-B188A59CE0BF}" dt="2023-10-11T10:32:17.069" v="1"/>
          <ac:picMkLst>
            <pc:docMk/>
            <pc:sldMk cId="262608820" sldId="1713476521"/>
            <ac:picMk id="5" creationId="{726CA8C0-2CE7-0944-FF0E-B26E0DEE377E}"/>
          </ac:picMkLst>
        </pc:picChg>
        <pc:picChg chg="add mod ord">
          <ac:chgData name="Natarajan, Gayathri" userId="S::gnatarajan@presidio.com::a39e51f9-4bde-42dc-a4d2-7eada3c60af1" providerId="AD" clId="Web-{782E3D18-8EB4-92BA-7402-B188A59CE0BF}" dt="2023-10-11T10:32:37.492" v="7" actId="1076"/>
          <ac:picMkLst>
            <pc:docMk/>
            <pc:sldMk cId="262608820" sldId="1713476521"/>
            <ac:picMk id="8" creationId="{C0A4E497-0FB2-0A75-ECFA-256A3241C754}"/>
          </ac:picMkLst>
        </pc:picChg>
      </pc:sldChg>
      <pc:sldChg chg="del">
        <pc:chgData name="Natarajan, Gayathri" userId="S::gnatarajan@presidio.com::a39e51f9-4bde-42dc-a4d2-7eada3c60af1" providerId="AD" clId="Web-{782E3D18-8EB4-92BA-7402-B188A59CE0BF}" dt="2023-10-11T09:13:22.807" v="0"/>
        <pc:sldMkLst>
          <pc:docMk/>
          <pc:sldMk cId="3098563494" sldId="1713476523"/>
        </pc:sldMkLst>
      </pc:sldChg>
    </pc:docChg>
  </pc:docChgLst>
  <pc:docChgLst>
    <pc:chgData name="Natarajan, Gayathri" userId="S::gnatarajan@presidio.com::a39e51f9-4bde-42dc-a4d2-7eada3c60af1" providerId="AD" clId="Web-{C18831F6-CA5D-812D-864F-4F834FCB5470}"/>
    <pc:docChg chg="addSld modSld">
      <pc:chgData name="Natarajan, Gayathri" userId="S::gnatarajan@presidio.com::a39e51f9-4bde-42dc-a4d2-7eada3c60af1" providerId="AD" clId="Web-{C18831F6-CA5D-812D-864F-4F834FCB5470}" dt="2023-10-10T15:39:17.389" v="64"/>
      <pc:docMkLst>
        <pc:docMk/>
      </pc:docMkLst>
      <pc:sldChg chg="modSp">
        <pc:chgData name="Natarajan, Gayathri" userId="S::gnatarajan@presidio.com::a39e51f9-4bde-42dc-a4d2-7eada3c60af1" providerId="AD" clId="Web-{C18831F6-CA5D-812D-864F-4F834FCB5470}" dt="2023-10-10T15:30:10.183" v="63" actId="20577"/>
        <pc:sldMkLst>
          <pc:docMk/>
          <pc:sldMk cId="1627790906" sldId="1713476516"/>
        </pc:sldMkLst>
        <pc:spChg chg="mod">
          <ac:chgData name="Natarajan, Gayathri" userId="S::gnatarajan@presidio.com::a39e51f9-4bde-42dc-a4d2-7eada3c60af1" providerId="AD" clId="Web-{C18831F6-CA5D-812D-864F-4F834FCB5470}" dt="2023-10-10T15:30:10.183" v="63" actId="20577"/>
          <ac:spMkLst>
            <pc:docMk/>
            <pc:sldMk cId="1627790906" sldId="1713476516"/>
            <ac:spMk id="3" creationId="{2B6AA545-DFB9-3AD4-5D07-5CCE86EEED63}"/>
          </ac:spMkLst>
        </pc:spChg>
      </pc:sldChg>
      <pc:sldChg chg="modSp">
        <pc:chgData name="Natarajan, Gayathri" userId="S::gnatarajan@presidio.com::a39e51f9-4bde-42dc-a4d2-7eada3c60af1" providerId="AD" clId="Web-{C18831F6-CA5D-812D-864F-4F834FCB5470}" dt="2023-10-10T15:29:35.588" v="40" actId="20577"/>
        <pc:sldMkLst>
          <pc:docMk/>
          <pc:sldMk cId="4206029465" sldId="1713476519"/>
        </pc:sldMkLst>
        <pc:spChg chg="mod">
          <ac:chgData name="Natarajan, Gayathri" userId="S::gnatarajan@presidio.com::a39e51f9-4bde-42dc-a4d2-7eada3c60af1" providerId="AD" clId="Web-{C18831F6-CA5D-812D-864F-4F834FCB5470}" dt="2023-10-10T15:29:35.588" v="40" actId="20577"/>
          <ac:spMkLst>
            <pc:docMk/>
            <pc:sldMk cId="4206029465" sldId="1713476519"/>
            <ac:spMk id="3" creationId="{2B6AA545-DFB9-3AD4-5D07-5CCE86EEED63}"/>
          </ac:spMkLst>
        </pc:spChg>
      </pc:sldChg>
      <pc:sldChg chg="new">
        <pc:chgData name="Natarajan, Gayathri" userId="S::gnatarajan@presidio.com::a39e51f9-4bde-42dc-a4d2-7eada3c60af1" providerId="AD" clId="Web-{C18831F6-CA5D-812D-864F-4F834FCB5470}" dt="2023-10-10T15:39:17.389" v="64"/>
        <pc:sldMkLst>
          <pc:docMk/>
          <pc:sldMk cId="3098563494" sldId="1713476523"/>
        </pc:sldMkLst>
      </pc:sldChg>
    </pc:docChg>
  </pc:docChgLst>
  <pc:docChgLst>
    <pc:chgData name="Natarajan, Gayathri" userId="S::gnatarajan@presidio.com::a39e51f9-4bde-42dc-a4d2-7eada3c60af1" providerId="AD" clId="Web-{989F7408-E2DA-78BC-3EFE-A07E491D3537}"/>
    <pc:docChg chg="addSld modSld sldOrd">
      <pc:chgData name="Natarajan, Gayathri" userId="S::gnatarajan@presidio.com::a39e51f9-4bde-42dc-a4d2-7eada3c60af1" providerId="AD" clId="Web-{989F7408-E2DA-78BC-3EFE-A07E491D3537}" dt="2023-10-09T10:44:35.735" v="13" actId="20577"/>
      <pc:docMkLst>
        <pc:docMk/>
      </pc:docMkLst>
      <pc:sldChg chg="addSp delSp modSp add ord replId">
        <pc:chgData name="Natarajan, Gayathri" userId="S::gnatarajan@presidio.com::a39e51f9-4bde-42dc-a4d2-7eada3c60af1" providerId="AD" clId="Web-{989F7408-E2DA-78BC-3EFE-A07E491D3537}" dt="2023-10-09T10:44:35.735" v="13" actId="20577"/>
        <pc:sldMkLst>
          <pc:docMk/>
          <pc:sldMk cId="2010512701" sldId="1713476522"/>
        </pc:sldMkLst>
        <pc:spChg chg="mod">
          <ac:chgData name="Natarajan, Gayathri" userId="S::gnatarajan@presidio.com::a39e51f9-4bde-42dc-a4d2-7eada3c60af1" providerId="AD" clId="Web-{989F7408-E2DA-78BC-3EFE-A07E491D3537}" dt="2023-10-09T10:44:35.735" v="13" actId="20577"/>
          <ac:spMkLst>
            <pc:docMk/>
            <pc:sldMk cId="2010512701" sldId="1713476522"/>
            <ac:spMk id="2" creationId="{C25B2EA0-F392-A4A7-981C-8E89FDCA1D7D}"/>
          </ac:spMkLst>
        </pc:spChg>
        <pc:spChg chg="del mod">
          <ac:chgData name="Natarajan, Gayathri" userId="S::gnatarajan@presidio.com::a39e51f9-4bde-42dc-a4d2-7eada3c60af1" providerId="AD" clId="Web-{989F7408-E2DA-78BC-3EFE-A07E491D3537}" dt="2023-10-09T10:44:09.594" v="4"/>
          <ac:spMkLst>
            <pc:docMk/>
            <pc:sldMk cId="2010512701" sldId="1713476522"/>
            <ac:spMk id="3" creationId="{2B6AA545-DFB9-3AD4-5D07-5CCE86EEED63}"/>
          </ac:spMkLst>
        </pc:spChg>
        <pc:picChg chg="add mod ord">
          <ac:chgData name="Natarajan, Gayathri" userId="S::gnatarajan@presidio.com::a39e51f9-4bde-42dc-a4d2-7eada3c60af1" providerId="AD" clId="Web-{989F7408-E2DA-78BC-3EFE-A07E491D3537}" dt="2023-10-09T10:44:28.719" v="8" actId="1076"/>
          <ac:picMkLst>
            <pc:docMk/>
            <pc:sldMk cId="2010512701" sldId="1713476522"/>
            <ac:picMk id="5" creationId="{CD8802CD-2862-2259-8CF3-7FD393526BAB}"/>
          </ac:picMkLst>
        </pc:picChg>
      </pc:sldChg>
    </pc:docChg>
  </pc:docChgLst>
  <pc:docChgLst>
    <pc:chgData name="Natarajan, Gayathri" userId="S::gnatarajan@presidio.com::a39e51f9-4bde-42dc-a4d2-7eada3c60af1" providerId="AD" clId="Web-{9C6658CC-0516-AF53-C17D-4E0FD5CB7DD0}"/>
    <pc:docChg chg="modSld">
      <pc:chgData name="Natarajan, Gayathri" userId="S::gnatarajan@presidio.com::a39e51f9-4bde-42dc-a4d2-7eada3c60af1" providerId="AD" clId="Web-{9C6658CC-0516-AF53-C17D-4E0FD5CB7DD0}" dt="2023-10-10T10:07:14.643" v="231" actId="20577"/>
      <pc:docMkLst>
        <pc:docMk/>
      </pc:docMkLst>
      <pc:sldChg chg="modSp">
        <pc:chgData name="Natarajan, Gayathri" userId="S::gnatarajan@presidio.com::a39e51f9-4bde-42dc-a4d2-7eada3c60af1" providerId="AD" clId="Web-{9C6658CC-0516-AF53-C17D-4E0FD5CB7DD0}" dt="2023-10-10T10:07:14.643" v="231" actId="20577"/>
        <pc:sldMkLst>
          <pc:docMk/>
          <pc:sldMk cId="1707519045" sldId="1713476513"/>
        </pc:sldMkLst>
        <pc:spChg chg="mod">
          <ac:chgData name="Natarajan, Gayathri" userId="S::gnatarajan@presidio.com::a39e51f9-4bde-42dc-a4d2-7eada3c60af1" providerId="AD" clId="Web-{9C6658CC-0516-AF53-C17D-4E0FD5CB7DD0}" dt="2023-10-10T10:07:14.643" v="231" actId="20577"/>
          <ac:spMkLst>
            <pc:docMk/>
            <pc:sldMk cId="1707519045" sldId="1713476513"/>
            <ac:spMk id="3" creationId="{734841BC-B9F9-3506-0334-490E56652301}"/>
          </ac:spMkLst>
        </pc:spChg>
      </pc:sldChg>
      <pc:sldChg chg="modSp">
        <pc:chgData name="Natarajan, Gayathri" userId="S::gnatarajan@presidio.com::a39e51f9-4bde-42dc-a4d2-7eada3c60af1" providerId="AD" clId="Web-{9C6658CC-0516-AF53-C17D-4E0FD5CB7DD0}" dt="2023-10-10T09:16:38.587" v="32" actId="20577"/>
        <pc:sldMkLst>
          <pc:docMk/>
          <pc:sldMk cId="622747734" sldId="1713476515"/>
        </pc:sldMkLst>
        <pc:spChg chg="mod">
          <ac:chgData name="Natarajan, Gayathri" userId="S::gnatarajan@presidio.com::a39e51f9-4bde-42dc-a4d2-7eada3c60af1" providerId="AD" clId="Web-{9C6658CC-0516-AF53-C17D-4E0FD5CB7DD0}" dt="2023-10-10T09:16:38.587" v="32" actId="20577"/>
          <ac:spMkLst>
            <pc:docMk/>
            <pc:sldMk cId="622747734" sldId="1713476515"/>
            <ac:spMk id="3" creationId="{2B6AA545-DFB9-3AD4-5D07-5CCE86EEED63}"/>
          </ac:spMkLst>
        </pc:spChg>
      </pc:sldChg>
      <pc:sldChg chg="modSp">
        <pc:chgData name="Natarajan, Gayathri" userId="S::gnatarajan@presidio.com::a39e51f9-4bde-42dc-a4d2-7eada3c60af1" providerId="AD" clId="Web-{9C6658CC-0516-AF53-C17D-4E0FD5CB7DD0}" dt="2023-10-10T10:06:02.985" v="171" actId="20577"/>
        <pc:sldMkLst>
          <pc:docMk/>
          <pc:sldMk cId="1627790906" sldId="1713476516"/>
        </pc:sldMkLst>
        <pc:spChg chg="mod">
          <ac:chgData name="Natarajan, Gayathri" userId="S::gnatarajan@presidio.com::a39e51f9-4bde-42dc-a4d2-7eada3c60af1" providerId="AD" clId="Web-{9C6658CC-0516-AF53-C17D-4E0FD5CB7DD0}" dt="2023-10-10T10:06:02.985" v="171" actId="20577"/>
          <ac:spMkLst>
            <pc:docMk/>
            <pc:sldMk cId="1627790906" sldId="1713476516"/>
            <ac:spMk id="3" creationId="{2B6AA545-DFB9-3AD4-5D07-5CCE86EEED63}"/>
          </ac:spMkLst>
        </pc:spChg>
      </pc:sldChg>
      <pc:sldChg chg="modSp">
        <pc:chgData name="Natarajan, Gayathri" userId="S::gnatarajan@presidio.com::a39e51f9-4bde-42dc-a4d2-7eada3c60af1" providerId="AD" clId="Web-{9C6658CC-0516-AF53-C17D-4E0FD5CB7DD0}" dt="2023-10-10T09:47:00.454" v="154" actId="20577"/>
        <pc:sldMkLst>
          <pc:docMk/>
          <pc:sldMk cId="4206029465" sldId="1713476519"/>
        </pc:sldMkLst>
        <pc:spChg chg="mod">
          <ac:chgData name="Natarajan, Gayathri" userId="S::gnatarajan@presidio.com::a39e51f9-4bde-42dc-a4d2-7eada3c60af1" providerId="AD" clId="Web-{9C6658CC-0516-AF53-C17D-4E0FD5CB7DD0}" dt="2023-10-10T09:47:00.454" v="154" actId="20577"/>
          <ac:spMkLst>
            <pc:docMk/>
            <pc:sldMk cId="4206029465" sldId="1713476519"/>
            <ac:spMk id="3" creationId="{2B6AA545-DFB9-3AD4-5D07-5CCE86EEED6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6CC04A-F74E-0048-B3A4-D80A1A63F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9D024-70B1-E84F-A3DC-B0373253B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6782068E-4A6E-5A43-BB75-97BF344763B8}" type="datetimeFigureOut">
              <a:rPr lang="en-US"/>
              <a:pPr>
                <a:defRPr/>
              </a:pPr>
              <a:t>11-Oct-23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07687-9EFD-0541-9B95-61555C2405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C2DA7-3AC5-6D4D-A044-807DB68054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839CE498-8205-6041-A320-46A1AF9CEB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7BD3AC-A308-E74E-9618-32ACC9D34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8F4D5-63BE-954E-B310-93387BC8A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F79030-ABB6-1B44-AB34-BCBC72BA5304}" type="datetimeFigureOut">
              <a:rPr lang="en-US"/>
              <a:pPr>
                <a:defRPr/>
              </a:pPr>
              <a:t>11-Oct-23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552123B-7FF3-4F47-B4BF-E3423F94A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41438" y="1143000"/>
            <a:ext cx="4175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3C612B-D67D-484F-9608-DCF79EAA9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5465-F5B3-7847-9310-D82796682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F610-309A-0846-A7A1-D5C18FCA7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00F4DD-433F-9D42-8752-618973F740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90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5597" algn="l" rtl="0" fontAlgn="base">
      <a:spcBef>
        <a:spcPct val="30000"/>
      </a:spcBef>
      <a:spcAft>
        <a:spcPct val="0"/>
      </a:spcAft>
      <a:defRPr sz="90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91195" algn="l" rtl="0" fontAlgn="base">
      <a:spcBef>
        <a:spcPct val="30000"/>
      </a:spcBef>
      <a:spcAft>
        <a:spcPct val="0"/>
      </a:spcAft>
      <a:defRPr sz="90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36792" algn="l" rtl="0" fontAlgn="base">
      <a:spcBef>
        <a:spcPct val="30000"/>
      </a:spcBef>
      <a:spcAft>
        <a:spcPct val="0"/>
      </a:spcAft>
      <a:defRPr sz="90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82390" algn="l" rtl="0" fontAlgn="base">
      <a:spcBef>
        <a:spcPct val="30000"/>
      </a:spcBef>
      <a:spcAft>
        <a:spcPct val="0"/>
      </a:spcAft>
      <a:defRPr sz="907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27987" algn="l" defTabSz="691195" rtl="0" eaLnBrk="1" latinLnBrk="0" hangingPunct="1">
      <a:defRPr sz="907" kern="1200">
        <a:solidFill>
          <a:schemeClr val="tx1"/>
        </a:solidFill>
        <a:latin typeface="+mn-lt"/>
        <a:ea typeface="+mn-ea"/>
        <a:cs typeface="+mn-cs"/>
      </a:defRPr>
    </a:lvl6pPr>
    <a:lvl7pPr marL="2073585" algn="l" defTabSz="691195" rtl="0" eaLnBrk="1" latinLnBrk="0" hangingPunct="1">
      <a:defRPr sz="907" kern="1200">
        <a:solidFill>
          <a:schemeClr val="tx1"/>
        </a:solidFill>
        <a:latin typeface="+mn-lt"/>
        <a:ea typeface="+mn-ea"/>
        <a:cs typeface="+mn-cs"/>
      </a:defRPr>
    </a:lvl7pPr>
    <a:lvl8pPr marL="2419182" algn="l" defTabSz="691195" rtl="0" eaLnBrk="1" latinLnBrk="0" hangingPunct="1">
      <a:defRPr sz="907" kern="1200">
        <a:solidFill>
          <a:schemeClr val="tx1"/>
        </a:solidFill>
        <a:latin typeface="+mn-lt"/>
        <a:ea typeface="+mn-ea"/>
        <a:cs typeface="+mn-cs"/>
      </a:defRPr>
    </a:lvl8pPr>
    <a:lvl9pPr marL="2764780" algn="l" defTabSz="691195" rtl="0" eaLnBrk="1" latinLnBrk="0" hangingPunct="1">
      <a:defRPr sz="9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9.sv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5.sv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452834" y="3107511"/>
            <a:ext cx="32345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33" y="1144652"/>
            <a:ext cx="4408856" cy="1771565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733" y="3321371"/>
            <a:ext cx="4034836" cy="1035289"/>
          </a:xfrm>
        </p:spPr>
        <p:txBody>
          <a:bodyPr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1097" y="410981"/>
            <a:ext cx="1459766" cy="36884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E119D0-73F4-FADE-9FFE-247DF4CA2E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1232" y="5258812"/>
            <a:ext cx="1655484" cy="5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6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1842-1AA2-E248-8D74-DA9CC1F8097B}"/>
              </a:ext>
            </a:extLst>
          </p:cNvPr>
          <p:cNvCxnSpPr>
            <a:cxnSpLocks/>
          </p:cNvCxnSpPr>
          <p:nvPr/>
        </p:nvCxnSpPr>
        <p:spPr>
          <a:xfrm>
            <a:off x="452834" y="4496363"/>
            <a:ext cx="32345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32" y="1776446"/>
            <a:ext cx="4398029" cy="2528936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733" y="4710535"/>
            <a:ext cx="5193723" cy="1035289"/>
          </a:xfrm>
        </p:spPr>
        <p:txBody>
          <a:bodyPr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5DD5DF-B308-0D49-8B63-8E5315E291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1097" y="519661"/>
            <a:ext cx="1459766" cy="36884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43D019-166F-A585-6169-28DF5C65A2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61591" y="5246721"/>
            <a:ext cx="1404554" cy="5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4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452834" y="3242651"/>
            <a:ext cx="32345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29923-3A05-2A4F-8028-327C177F8637}"/>
              </a:ext>
            </a:extLst>
          </p:cNvPr>
          <p:cNvGrpSpPr/>
          <p:nvPr/>
        </p:nvGrpSpPr>
        <p:grpSpPr>
          <a:xfrm>
            <a:off x="456700" y="436218"/>
            <a:ext cx="1463424" cy="212487"/>
            <a:chOff x="1169102" y="2039490"/>
            <a:chExt cx="7663768" cy="846917"/>
          </a:xfrm>
          <a:solidFill>
            <a:schemeClr val="bg1"/>
          </a:solidFill>
        </p:grpSpPr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2526D48F-0758-1E4C-B5A9-76D13E2D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</p:spPr>
        </p:pic>
        <p:pic>
          <p:nvPicPr>
            <p:cNvPr id="8" name="Graphic 9">
              <a:extLst>
                <a:ext uri="{FF2B5EF4-FFF2-40B4-BE49-F238E27FC236}">
                  <a16:creationId xmlns:a16="http://schemas.microsoft.com/office/drawing/2014/main" id="{678E6632-4639-6E40-BBA1-08E307FE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</p:spPr>
        </p:pic>
        <p:pic>
          <p:nvPicPr>
            <p:cNvPr id="9" name="Graphic 10">
              <a:extLst>
                <a:ext uri="{FF2B5EF4-FFF2-40B4-BE49-F238E27FC236}">
                  <a16:creationId xmlns:a16="http://schemas.microsoft.com/office/drawing/2014/main" id="{C6281113-8E10-C848-B36A-373EC2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</p:spPr>
        </p:pic>
        <p:pic>
          <p:nvPicPr>
            <p:cNvPr id="10" name="Graphic 11">
              <a:extLst>
                <a:ext uri="{FF2B5EF4-FFF2-40B4-BE49-F238E27FC236}">
                  <a16:creationId xmlns:a16="http://schemas.microsoft.com/office/drawing/2014/main" id="{6650CC91-E16B-FA41-97D4-9CA2384D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</p:spPr>
        </p:pic>
        <p:pic>
          <p:nvPicPr>
            <p:cNvPr id="11" name="Graphic 12">
              <a:extLst>
                <a:ext uri="{FF2B5EF4-FFF2-40B4-BE49-F238E27FC236}">
                  <a16:creationId xmlns:a16="http://schemas.microsoft.com/office/drawing/2014/main" id="{EB3480C3-60CE-C946-9E89-EB2B7BE0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33" y="1279792"/>
            <a:ext cx="4408856" cy="1771565"/>
          </a:xfrm>
        </p:spPr>
        <p:txBody>
          <a:bodyPr anchor="b"/>
          <a:lstStyle>
            <a:lvl1pPr algn="l">
              <a:defRPr sz="4075" b="1"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733" y="3456511"/>
            <a:ext cx="4034836" cy="1035289"/>
          </a:xfrm>
        </p:spPr>
        <p:txBody>
          <a:bodyPr/>
          <a:lstStyle>
            <a:lvl1pPr marL="0" indent="0" algn="l">
              <a:buNone/>
              <a:defRPr sz="1630">
                <a:solidFill>
                  <a:schemeClr val="accent5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58" y="5284890"/>
            <a:ext cx="1378088" cy="23890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6BAD56C-2398-34CA-D78A-97F19823479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340717" y="436217"/>
            <a:ext cx="1725429" cy="7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452834" y="3242651"/>
            <a:ext cx="32345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33" y="1279792"/>
            <a:ext cx="4197488" cy="1771565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733" y="3456511"/>
            <a:ext cx="4034836" cy="1035289"/>
          </a:xfrm>
        </p:spPr>
        <p:txBody>
          <a:bodyPr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508F9E0-E49B-033C-2D60-8CDAED514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1097" y="410981"/>
            <a:ext cx="1459766" cy="36884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E6D2A-5DA3-FC4F-6825-A1A3FFCBD1C5}"/>
              </a:ext>
            </a:extLst>
          </p:cNvPr>
          <p:cNvGrpSpPr/>
          <p:nvPr userDrawn="1"/>
        </p:nvGrpSpPr>
        <p:grpSpPr>
          <a:xfrm>
            <a:off x="456700" y="5496344"/>
            <a:ext cx="1452640" cy="212487"/>
            <a:chOff x="672442" y="488835"/>
            <a:chExt cx="2138856" cy="238118"/>
          </a:xfrm>
        </p:grpSpPr>
        <p:pic>
          <p:nvPicPr>
            <p:cNvPr id="20" name="Graphic 8">
              <a:extLst>
                <a:ext uri="{FF2B5EF4-FFF2-40B4-BE49-F238E27FC236}">
                  <a16:creationId xmlns:a16="http://schemas.microsoft.com/office/drawing/2014/main" id="{5EF3CC44-FFA6-F9CE-0E19-7C9AA77C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21" name="Graphic 9">
              <a:extLst>
                <a:ext uri="{FF2B5EF4-FFF2-40B4-BE49-F238E27FC236}">
                  <a16:creationId xmlns:a16="http://schemas.microsoft.com/office/drawing/2014/main" id="{E95F8020-6082-4E62-E680-E2F0905F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22" name="Graphic 10">
              <a:extLst>
                <a:ext uri="{FF2B5EF4-FFF2-40B4-BE49-F238E27FC236}">
                  <a16:creationId xmlns:a16="http://schemas.microsoft.com/office/drawing/2014/main" id="{AE925D01-2A9D-940A-BCA1-CF7AD43B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23" name="Graphic 12">
              <a:extLst>
                <a:ext uri="{FF2B5EF4-FFF2-40B4-BE49-F238E27FC236}">
                  <a16:creationId xmlns:a16="http://schemas.microsoft.com/office/drawing/2014/main" id="{28A7C04C-6007-E647-D137-7044BC00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6801303-E8E9-CE9B-8EFA-0F51EB48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7B413784-C29C-79A6-2478-038B2F2B07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453018" y="235261"/>
            <a:ext cx="1655484" cy="5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9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2834" y="658933"/>
            <a:ext cx="1589050" cy="4015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9CE352-7BE6-DBFF-631B-4A92DEC770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733" y="2120556"/>
            <a:ext cx="3531016" cy="2262113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5AD96E-5038-C6A1-C58A-ED4FE86DA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733" y="4823302"/>
            <a:ext cx="4163422" cy="436822"/>
          </a:xfrm>
        </p:spPr>
        <p:txBody>
          <a:bodyPr anchor="t"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9EC713-24A6-3B4F-4878-48D33A828731}"/>
              </a:ext>
            </a:extLst>
          </p:cNvPr>
          <p:cNvCxnSpPr>
            <a:cxnSpLocks/>
          </p:cNvCxnSpPr>
          <p:nvPr userDrawn="1"/>
        </p:nvCxnSpPr>
        <p:spPr>
          <a:xfrm>
            <a:off x="452834" y="4602985"/>
            <a:ext cx="32345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883AD8D1-F63F-CD87-AFB7-6E4AAF7CAD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8296" y="4823302"/>
            <a:ext cx="1491716" cy="4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07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452834" y="3242651"/>
            <a:ext cx="32345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33" y="1279792"/>
            <a:ext cx="4197488" cy="1771565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733" y="3456511"/>
            <a:ext cx="4034836" cy="1035289"/>
          </a:xfrm>
        </p:spPr>
        <p:txBody>
          <a:bodyPr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9CF5449-C987-9324-C75E-F2DFCD8466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1097" y="410981"/>
            <a:ext cx="1459766" cy="3688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A2560C9-2694-18CE-CDF8-8395959EBF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99395" y="4986161"/>
            <a:ext cx="1040158" cy="3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4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265BB8-3CC4-D24C-9A80-A0DCEA34D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489" y="5762824"/>
            <a:ext cx="1928733" cy="16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75" dirty="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32166-CD09-6C47-9170-C0E551CAC873}"/>
              </a:ext>
            </a:extLst>
          </p:cNvPr>
          <p:cNvCxnSpPr>
            <a:cxnSpLocks/>
          </p:cNvCxnSpPr>
          <p:nvPr/>
        </p:nvCxnSpPr>
        <p:spPr>
          <a:xfrm>
            <a:off x="491649" y="5655161"/>
            <a:ext cx="648200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251A6A-9906-0846-A0AE-A84C2CB71F53}"/>
              </a:ext>
            </a:extLst>
          </p:cNvPr>
          <p:cNvSpPr/>
          <p:nvPr/>
        </p:nvSpPr>
        <p:spPr>
          <a:xfrm>
            <a:off x="530463" y="1"/>
            <a:ext cx="381675" cy="59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19CC3A0E-059E-2348-8EB8-801EB3FD36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9326"/>
            <a:ext cx="420489" cy="7720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3" y="212494"/>
            <a:ext cx="7510582" cy="871224"/>
          </a:xfrm>
        </p:spPr>
        <p:txBody>
          <a:bodyPr>
            <a:normAutofit/>
          </a:bodyPr>
          <a:lstStyle>
            <a:lvl1pPr>
              <a:defRPr sz="2445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42" y="1238129"/>
            <a:ext cx="7510582" cy="3882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B2BC9-D147-EE4E-A68D-31E4DEFB3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5655161"/>
            <a:ext cx="465773" cy="325823"/>
          </a:xfrm>
        </p:spPr>
        <p:txBody>
          <a:bodyPr/>
          <a:lstStyle>
            <a:lvl1pPr algn="r">
              <a:defRPr sz="1087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A86B90-A6A0-EE42-BC9A-4B49D8805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97642" y="5754032"/>
            <a:ext cx="776008" cy="19607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E389DAB-A241-357A-525C-10866C5351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26929" y="5609336"/>
            <a:ext cx="949425" cy="39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0B1224-DAF3-BF42-ADA2-342CA6A9BE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9326"/>
            <a:ext cx="420489" cy="7720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772" y="1323126"/>
            <a:ext cx="3299223" cy="3882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8421" y="1323126"/>
            <a:ext cx="3570923" cy="3882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65773" y="212494"/>
            <a:ext cx="7510582" cy="871224"/>
          </a:xfrm>
        </p:spPr>
        <p:txBody>
          <a:bodyPr>
            <a:normAutofit/>
          </a:bodyPr>
          <a:lstStyle>
            <a:lvl1pPr>
              <a:defRPr sz="2445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6F9EBB2-EB0C-FAB1-59EF-34D1275BC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0489" y="5762824"/>
            <a:ext cx="1928733" cy="16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75" dirty="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E6E5CE-F1D6-D610-C11F-619FE0D8E89B}"/>
              </a:ext>
            </a:extLst>
          </p:cNvPr>
          <p:cNvCxnSpPr>
            <a:cxnSpLocks/>
          </p:cNvCxnSpPr>
          <p:nvPr userDrawn="1"/>
        </p:nvCxnSpPr>
        <p:spPr>
          <a:xfrm>
            <a:off x="491649" y="5655161"/>
            <a:ext cx="648200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C53D587-8831-1AB3-55F2-9264D3C6B7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5655161"/>
            <a:ext cx="465773" cy="325823"/>
          </a:xfrm>
        </p:spPr>
        <p:txBody>
          <a:bodyPr/>
          <a:lstStyle>
            <a:lvl1pPr algn="r">
              <a:defRPr sz="1087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E24D375-9EB1-AAB1-0CFD-A48C33BA1D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97642" y="5754032"/>
            <a:ext cx="776008" cy="19607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C05605E-345A-F9EA-754C-9F357F4E3A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26929" y="5609336"/>
            <a:ext cx="949425" cy="39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DA66F2CF-2F42-5248-9C10-6405D62601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9326"/>
            <a:ext cx="420489" cy="77206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65773" y="212494"/>
            <a:ext cx="7510582" cy="871224"/>
          </a:xfrm>
        </p:spPr>
        <p:txBody>
          <a:bodyPr>
            <a:normAutofit/>
          </a:bodyPr>
          <a:lstStyle>
            <a:lvl1pPr>
              <a:defRPr sz="2445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D64D4ED-E9ED-EF03-E4AD-B6F1FF3F0B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0489" y="5762824"/>
            <a:ext cx="1928733" cy="16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75" dirty="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DE8DD8-AB03-3606-3F4A-86ED45379A0E}"/>
              </a:ext>
            </a:extLst>
          </p:cNvPr>
          <p:cNvCxnSpPr>
            <a:cxnSpLocks/>
          </p:cNvCxnSpPr>
          <p:nvPr userDrawn="1"/>
        </p:nvCxnSpPr>
        <p:spPr>
          <a:xfrm>
            <a:off x="491649" y="5655161"/>
            <a:ext cx="648200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39A7A7-D36B-D32A-4DCA-67CEC3706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5655161"/>
            <a:ext cx="465773" cy="325823"/>
          </a:xfrm>
        </p:spPr>
        <p:txBody>
          <a:bodyPr/>
          <a:lstStyle>
            <a:lvl1pPr algn="r">
              <a:defRPr sz="1087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C99A963-6BC5-CF94-A141-0E102D4108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97642" y="5754032"/>
            <a:ext cx="776008" cy="19607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3F7AA59-8108-5630-D34C-9F09008151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26929" y="5609336"/>
            <a:ext cx="949425" cy="39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9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-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C92F021B-3E8B-7C4F-B75C-5349E20231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9326"/>
            <a:ext cx="402672" cy="77206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65773" y="212494"/>
            <a:ext cx="7510582" cy="871224"/>
          </a:xfrm>
        </p:spPr>
        <p:txBody>
          <a:bodyPr>
            <a:normAutofit/>
          </a:bodyPr>
          <a:lstStyle>
            <a:lvl1pPr>
              <a:defRPr sz="2445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5745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3D45390-9FD5-30ED-6A3C-2CD242CA5D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0489" y="5762824"/>
            <a:ext cx="1928733" cy="16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75" dirty="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6ECAB4-7CDD-D847-5938-999E3552D3BB}"/>
              </a:ext>
            </a:extLst>
          </p:cNvPr>
          <p:cNvCxnSpPr>
            <a:cxnSpLocks/>
          </p:cNvCxnSpPr>
          <p:nvPr userDrawn="1"/>
        </p:nvCxnSpPr>
        <p:spPr>
          <a:xfrm>
            <a:off x="491649" y="5655161"/>
            <a:ext cx="648200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C571F0-F42B-F036-15D8-8085A837A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5655161"/>
            <a:ext cx="465773" cy="325823"/>
          </a:xfrm>
        </p:spPr>
        <p:txBody>
          <a:bodyPr/>
          <a:lstStyle>
            <a:lvl1pPr algn="r">
              <a:defRPr sz="1087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4A8BF1-F169-87FF-8FEF-0FC4A9DD4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97642" y="5754032"/>
            <a:ext cx="776008" cy="19607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C3F1B3C-E98E-BBF3-1387-B045DB25F1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026929" y="5609336"/>
            <a:ext cx="949425" cy="39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733" y="2606256"/>
            <a:ext cx="3531016" cy="2262113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733" y="5309002"/>
            <a:ext cx="4163422" cy="436822"/>
          </a:xfrm>
        </p:spPr>
        <p:txBody>
          <a:bodyPr anchor="t"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452834" y="5088684"/>
            <a:ext cx="32345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7785" y="1035938"/>
            <a:ext cx="1442383" cy="3644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8BA934-94AA-9E12-C4AF-C9D69BD6E0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17960" y="5309001"/>
            <a:ext cx="1771911" cy="5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403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401AD8-5990-D04D-B5D4-8857BA954750}"/>
              </a:ext>
            </a:extLst>
          </p:cNvPr>
          <p:cNvSpPr/>
          <p:nvPr/>
        </p:nvSpPr>
        <p:spPr>
          <a:xfrm>
            <a:off x="609171" y="1483206"/>
            <a:ext cx="381675" cy="59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14618" y="1974137"/>
            <a:ext cx="4016367" cy="2226932"/>
          </a:xfrm>
        </p:spPr>
        <p:txBody>
          <a:bodyPr>
            <a:normAutofit/>
          </a:bodyPr>
          <a:lstStyle>
            <a:lvl1pPr algn="l">
              <a:defRPr sz="326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49761" y="2118302"/>
            <a:ext cx="1438457" cy="1888227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815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9153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609171" y="1483206"/>
            <a:ext cx="381675" cy="59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14618" y="1974137"/>
            <a:ext cx="3927648" cy="2226932"/>
          </a:xfrm>
        </p:spPr>
        <p:txBody>
          <a:bodyPr>
            <a:normAutofit/>
          </a:bodyPr>
          <a:lstStyle>
            <a:lvl1pPr algn="l">
              <a:defRPr sz="326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49761" y="2118302"/>
            <a:ext cx="1438457" cy="1888227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815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4883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1996DB0-64D5-18D6-B441-5F188F776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50249"/>
            <a:ext cx="8280400" cy="422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609171" y="1483206"/>
            <a:ext cx="381675" cy="59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14618" y="1974137"/>
            <a:ext cx="3927648" cy="2226932"/>
          </a:xfrm>
        </p:spPr>
        <p:txBody>
          <a:bodyPr>
            <a:normAutofit/>
          </a:bodyPr>
          <a:lstStyle>
            <a:lvl1pPr algn="l">
              <a:defRPr sz="326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49761" y="2118302"/>
            <a:ext cx="1438457" cy="1888227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815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8543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C0B3E-6DAF-5249-ADEC-59A435FFAFBE}"/>
              </a:ext>
            </a:extLst>
          </p:cNvPr>
          <p:cNvCxnSpPr/>
          <p:nvPr/>
        </p:nvCxnSpPr>
        <p:spPr>
          <a:xfrm>
            <a:off x="685721" y="3382897"/>
            <a:ext cx="265232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5" y="1504454"/>
            <a:ext cx="4138044" cy="1776446"/>
          </a:xfrm>
        </p:spPr>
        <p:txBody>
          <a:bodyPr anchor="b"/>
          <a:lstStyle>
            <a:lvl1pPr>
              <a:defRPr sz="40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48" y="3500478"/>
            <a:ext cx="4131575" cy="706895"/>
          </a:xfrm>
        </p:spPr>
        <p:txBody>
          <a:bodyPr/>
          <a:lstStyle>
            <a:lvl1pPr marL="0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1pPr>
            <a:lvl2pPr marL="310530" indent="0">
              <a:buNone/>
              <a:defRPr sz="1358">
                <a:solidFill>
                  <a:schemeClr val="tx1">
                    <a:tint val="75000"/>
                  </a:schemeClr>
                </a:solidFill>
              </a:defRPr>
            </a:lvl2pPr>
            <a:lvl3pPr marL="621060" indent="0">
              <a:buNone/>
              <a:defRPr sz="1223">
                <a:solidFill>
                  <a:schemeClr val="tx1">
                    <a:tint val="75000"/>
                  </a:schemeClr>
                </a:solidFill>
              </a:defRPr>
            </a:lvl3pPr>
            <a:lvl4pPr marL="931591" indent="0">
              <a:buNone/>
              <a:defRPr sz="1087">
                <a:solidFill>
                  <a:schemeClr val="tx1">
                    <a:tint val="75000"/>
                  </a:schemeClr>
                </a:solidFill>
              </a:defRPr>
            </a:lvl4pPr>
            <a:lvl5pPr marL="1242121" indent="0">
              <a:buNone/>
              <a:defRPr sz="1087">
                <a:solidFill>
                  <a:schemeClr val="tx1">
                    <a:tint val="75000"/>
                  </a:schemeClr>
                </a:solidFill>
              </a:defRPr>
            </a:lvl5pPr>
            <a:lvl6pPr marL="1552651" indent="0">
              <a:buNone/>
              <a:defRPr sz="1087">
                <a:solidFill>
                  <a:schemeClr val="tx1">
                    <a:tint val="75000"/>
                  </a:schemeClr>
                </a:solidFill>
              </a:defRPr>
            </a:lvl6pPr>
            <a:lvl7pPr marL="1863181" indent="0">
              <a:buNone/>
              <a:defRPr sz="1087">
                <a:solidFill>
                  <a:schemeClr val="tx1">
                    <a:tint val="75000"/>
                  </a:schemeClr>
                </a:solidFill>
              </a:defRPr>
            </a:lvl7pPr>
            <a:lvl8pPr marL="2173712" indent="0">
              <a:buNone/>
              <a:defRPr sz="1087">
                <a:solidFill>
                  <a:schemeClr val="tx1">
                    <a:tint val="75000"/>
                  </a:schemeClr>
                </a:solidFill>
              </a:defRPr>
            </a:lvl8pPr>
            <a:lvl9pPr marL="2484242" indent="0">
              <a:buNone/>
              <a:defRPr sz="10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BDC286-74A4-2FFB-2C75-C33528C1FD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49597" y="5499671"/>
            <a:ext cx="1171325" cy="3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9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35C4404-72A9-2745-A1B7-F0008387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"/>
          <a:stretch/>
        </p:blipFill>
        <p:spPr bwMode="auto">
          <a:xfrm>
            <a:off x="0" y="1"/>
            <a:ext cx="8280400" cy="548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2679F5-36F9-0D45-BB97-9A214D022243}"/>
              </a:ext>
            </a:extLst>
          </p:cNvPr>
          <p:cNvSpPr/>
          <p:nvPr/>
        </p:nvSpPr>
        <p:spPr>
          <a:xfrm>
            <a:off x="3949363" y="1546953"/>
            <a:ext cx="381675" cy="59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65773" y="1827444"/>
            <a:ext cx="7310041" cy="2226932"/>
          </a:xfrm>
        </p:spPr>
        <p:txBody>
          <a:bodyPr anchor="t">
            <a:normAutofit/>
          </a:bodyPr>
          <a:lstStyle>
            <a:lvl1pPr algn="ctr">
              <a:defRPr sz="3668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F1E1295-1034-D8C6-E6D0-5C594610F1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0489" y="5762824"/>
            <a:ext cx="1928733" cy="16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75" dirty="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6A839D-A54A-D269-6B9B-5B87C027E8F2}"/>
              </a:ext>
            </a:extLst>
          </p:cNvPr>
          <p:cNvCxnSpPr>
            <a:cxnSpLocks/>
          </p:cNvCxnSpPr>
          <p:nvPr userDrawn="1"/>
        </p:nvCxnSpPr>
        <p:spPr>
          <a:xfrm>
            <a:off x="491649" y="5655161"/>
            <a:ext cx="648200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08FC26-F4F4-84DA-B533-562C6EF93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5655161"/>
            <a:ext cx="465773" cy="325823"/>
          </a:xfrm>
        </p:spPr>
        <p:txBody>
          <a:bodyPr/>
          <a:lstStyle>
            <a:lvl1pPr algn="r">
              <a:defRPr sz="1087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83699-FAB4-4A5E-2313-4E9DAB7058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97642" y="5754032"/>
            <a:ext cx="776008" cy="19607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0787C2-EF6C-8F4D-9F3A-C3AE51C647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26929" y="5609336"/>
            <a:ext cx="949425" cy="39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7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 City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B45C6AA-A095-54C0-43B2-8582CE8DC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280400" cy="4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733" y="2606256"/>
            <a:ext cx="3531016" cy="2262113"/>
          </a:xfrm>
        </p:spPr>
        <p:txBody>
          <a:bodyPr anchor="b"/>
          <a:lstStyle>
            <a:lvl1pPr algn="l">
              <a:defRPr sz="4075" b="1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733" y="5309002"/>
            <a:ext cx="4163422" cy="436822"/>
          </a:xfrm>
        </p:spPr>
        <p:txBody>
          <a:bodyPr anchor="t"/>
          <a:lstStyle>
            <a:lvl1pPr marL="0" indent="0" algn="l">
              <a:buNone/>
              <a:defRPr sz="1630">
                <a:solidFill>
                  <a:schemeClr val="accent5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452834" y="5088684"/>
            <a:ext cx="32345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7785" y="1035938"/>
            <a:ext cx="1442383" cy="3644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2F8C4E-F0C3-0E3F-C663-FB675F3F91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1232" y="5309001"/>
            <a:ext cx="1655484" cy="54456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31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0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2834" y="658933"/>
            <a:ext cx="1589050" cy="4015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733" y="2120556"/>
            <a:ext cx="3531016" cy="2262113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733" y="4823302"/>
            <a:ext cx="4163422" cy="436822"/>
          </a:xfrm>
        </p:spPr>
        <p:txBody>
          <a:bodyPr anchor="t"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452834" y="4602985"/>
            <a:ext cx="32345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6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2834" y="658933"/>
            <a:ext cx="1589050" cy="4015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733" y="1139320"/>
            <a:ext cx="4611507" cy="2262113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733" y="3842066"/>
            <a:ext cx="4163422" cy="436822"/>
          </a:xfrm>
        </p:spPr>
        <p:txBody>
          <a:bodyPr anchor="t"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452834" y="3621749"/>
            <a:ext cx="32345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7404D012-4A12-C79C-7D6E-C241CD2FE6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732" y="5258812"/>
            <a:ext cx="1655484" cy="5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452834" y="3242651"/>
            <a:ext cx="32345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33" y="1279792"/>
            <a:ext cx="4408856" cy="1771565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733" y="3456511"/>
            <a:ext cx="4034836" cy="1035289"/>
          </a:xfrm>
        </p:spPr>
        <p:txBody>
          <a:bodyPr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F35042-98A8-303D-CEF4-568FC7B207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6733" y="5122994"/>
            <a:ext cx="1771911" cy="5828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25D9264-CE60-F255-7361-82B80F8A6E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732" y="658933"/>
            <a:ext cx="1589050" cy="4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2834" y="658933"/>
            <a:ext cx="1589050" cy="4015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733" y="2120556"/>
            <a:ext cx="3531016" cy="2262113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733" y="4823302"/>
            <a:ext cx="4163422" cy="436822"/>
          </a:xfrm>
        </p:spPr>
        <p:txBody>
          <a:bodyPr anchor="t"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452834" y="4602985"/>
            <a:ext cx="32345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5A9EC09C-574F-8671-1F08-977C4B45A4D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09002" y="5260124"/>
            <a:ext cx="1504985" cy="4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Blu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BA752-FC68-E647-81EB-746DDC1EE942}"/>
              </a:ext>
            </a:extLst>
          </p:cNvPr>
          <p:cNvCxnSpPr>
            <a:cxnSpLocks/>
          </p:cNvCxnSpPr>
          <p:nvPr/>
        </p:nvCxnSpPr>
        <p:spPr>
          <a:xfrm>
            <a:off x="452834" y="3867382"/>
            <a:ext cx="32345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33" y="1852943"/>
            <a:ext cx="7153849" cy="1848957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733" y="4081555"/>
            <a:ext cx="5193723" cy="1035289"/>
          </a:xfrm>
        </p:spPr>
        <p:txBody>
          <a:bodyPr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A2503A-D13F-2E4F-8941-684A2AD9B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1097" y="519661"/>
            <a:ext cx="1459766" cy="36884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1388ED-DE03-44DA-E5D4-EA4D03B40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09002" y="5260124"/>
            <a:ext cx="1504985" cy="4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Grey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89001D-A5D3-424C-AC1D-041A695D538E}"/>
              </a:ext>
            </a:extLst>
          </p:cNvPr>
          <p:cNvCxnSpPr>
            <a:cxnSpLocks/>
          </p:cNvCxnSpPr>
          <p:nvPr/>
        </p:nvCxnSpPr>
        <p:spPr>
          <a:xfrm>
            <a:off x="452834" y="3867382"/>
            <a:ext cx="32345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733" y="4081555"/>
            <a:ext cx="5193723" cy="1035289"/>
          </a:xfrm>
        </p:spPr>
        <p:txBody>
          <a:bodyPr/>
          <a:lstStyle>
            <a:lvl1pPr marL="0" indent="0" algn="l">
              <a:buNone/>
              <a:defRPr sz="1630">
                <a:solidFill>
                  <a:schemeClr val="bg1"/>
                </a:solidFill>
              </a:defRPr>
            </a:lvl1pPr>
            <a:lvl2pPr marL="310530" indent="0" algn="ctr">
              <a:buNone/>
              <a:defRPr sz="1358"/>
            </a:lvl2pPr>
            <a:lvl3pPr marL="621060" indent="0" algn="ctr">
              <a:buNone/>
              <a:defRPr sz="1223"/>
            </a:lvl3pPr>
            <a:lvl4pPr marL="931591" indent="0" algn="ctr">
              <a:buNone/>
              <a:defRPr sz="1087"/>
            </a:lvl4pPr>
            <a:lvl5pPr marL="1242121" indent="0" algn="ctr">
              <a:buNone/>
              <a:defRPr sz="1087"/>
            </a:lvl5pPr>
            <a:lvl6pPr marL="1552651" indent="0" algn="ctr">
              <a:buNone/>
              <a:defRPr sz="1087"/>
            </a:lvl6pPr>
            <a:lvl7pPr marL="1863181" indent="0" algn="ctr">
              <a:buNone/>
              <a:defRPr sz="1087"/>
            </a:lvl7pPr>
            <a:lvl8pPr marL="2173712" indent="0" algn="ctr">
              <a:buNone/>
              <a:defRPr sz="1087"/>
            </a:lvl8pPr>
            <a:lvl9pPr marL="2484242" indent="0" algn="ctr">
              <a:buNone/>
              <a:defRPr sz="10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56733" y="1852943"/>
            <a:ext cx="7153849" cy="1848957"/>
          </a:xfrm>
        </p:spPr>
        <p:txBody>
          <a:bodyPr anchor="b"/>
          <a:lstStyle>
            <a:lvl1pPr algn="l">
              <a:defRPr sz="4075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2A5051-57CB-D542-B99B-0D04097277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1097" y="519661"/>
            <a:ext cx="1459766" cy="36884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06E978-15B6-490E-E4A5-E6166CE907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09002" y="5260124"/>
            <a:ext cx="1504985" cy="4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9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D57D823-8F3B-8244-A2A2-F82A32281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9278" y="325824"/>
            <a:ext cx="7141845" cy="118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EA322BF-5589-0A40-981A-CA01D0A8B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9278" y="1629117"/>
            <a:ext cx="7141845" cy="388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2FFEC-18CB-E645-960D-8EDDDC516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48033" y="5672161"/>
            <a:ext cx="186309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15" smtClean="0"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fld id="{A8C65966-93CC-F24E-90A5-02507490D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7" r:id="rId2"/>
    <p:sldLayoutId id="2147483716" r:id="rId3"/>
    <p:sldLayoutId id="2147483731" r:id="rId4"/>
    <p:sldLayoutId id="2147483734" r:id="rId5"/>
    <p:sldLayoutId id="2147483733" r:id="rId6"/>
    <p:sldLayoutId id="2147483732" r:id="rId7"/>
    <p:sldLayoutId id="2147483700" r:id="rId8"/>
    <p:sldLayoutId id="2147483701" r:id="rId9"/>
    <p:sldLayoutId id="2147483719" r:id="rId10"/>
    <p:sldLayoutId id="2147483720" r:id="rId11"/>
    <p:sldLayoutId id="2147483721" r:id="rId12"/>
    <p:sldLayoutId id="2147483725" r:id="rId13"/>
    <p:sldLayoutId id="2147483726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28" r:id="rId23"/>
    <p:sldLayoutId id="2147483736" r:id="rId24"/>
    <p:sldLayoutId id="2147483729" r:id="rId25"/>
    <p:sldLayoutId id="2147483718" r:id="rId2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88" kern="12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88">
          <a:solidFill>
            <a:srgbClr val="333333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88">
          <a:solidFill>
            <a:srgbClr val="333333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88">
          <a:solidFill>
            <a:srgbClr val="333333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88">
          <a:solidFill>
            <a:srgbClr val="333333"/>
          </a:solidFill>
          <a:latin typeface="Arial" panose="020B0604020202020204" pitchFamily="34" charset="0"/>
        </a:defRPr>
      </a:lvl5pPr>
      <a:lvl6pPr marL="3105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88">
          <a:solidFill>
            <a:srgbClr val="333333"/>
          </a:solidFill>
          <a:latin typeface="Arial" panose="020B0604020202020204" pitchFamily="34" charset="0"/>
        </a:defRPr>
      </a:lvl6pPr>
      <a:lvl7pPr marL="6210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88">
          <a:solidFill>
            <a:srgbClr val="333333"/>
          </a:solidFill>
          <a:latin typeface="Arial" panose="020B0604020202020204" pitchFamily="34" charset="0"/>
        </a:defRPr>
      </a:lvl7pPr>
      <a:lvl8pPr marL="931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88">
          <a:solidFill>
            <a:srgbClr val="333333"/>
          </a:solidFill>
          <a:latin typeface="Arial" panose="020B0604020202020204" pitchFamily="34" charset="0"/>
        </a:defRPr>
      </a:lvl8pPr>
      <a:lvl9pPr marL="1242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88">
          <a:solidFill>
            <a:srgbClr val="333333"/>
          </a:solidFill>
          <a:latin typeface="Arial" panose="020B0604020202020204" pitchFamily="34" charset="0"/>
        </a:defRPr>
      </a:lvl9pPr>
    </p:titleStyle>
    <p:bodyStyle>
      <a:lvl1pPr marL="155265" indent="-155265" algn="l" rtl="0" eaLnBrk="1" fontAlgn="base" hangingPunct="1">
        <a:lnSpc>
          <a:spcPct val="90000"/>
        </a:lnSpc>
        <a:spcBef>
          <a:spcPts val="679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902" kern="1200">
          <a:solidFill>
            <a:srgbClr val="333333"/>
          </a:solidFill>
          <a:latin typeface="+mn-lt"/>
          <a:ea typeface="+mn-ea"/>
          <a:cs typeface="+mn-cs"/>
        </a:defRPr>
      </a:lvl1pPr>
      <a:lvl2pPr marL="431292" indent="-155265" algn="l" rtl="0" eaLnBrk="1" fontAlgn="base" hangingPunct="1">
        <a:lnSpc>
          <a:spcPct val="90000"/>
        </a:lnSpc>
        <a:spcBef>
          <a:spcPts val="340"/>
        </a:spcBef>
        <a:spcAft>
          <a:spcPct val="0"/>
        </a:spcAft>
        <a:buClr>
          <a:srgbClr val="616062"/>
        </a:buClr>
        <a:buFont typeface="Arial" panose="020B0604020202020204" pitchFamily="34" charset="0"/>
        <a:buChar char="•"/>
        <a:defRPr sz="1630" kern="1200">
          <a:solidFill>
            <a:srgbClr val="616062"/>
          </a:solidFill>
          <a:latin typeface="+mn-lt"/>
          <a:ea typeface="+mn-ea"/>
          <a:cs typeface="+mn-cs"/>
        </a:defRPr>
      </a:lvl2pPr>
      <a:lvl3pPr marL="546663" indent="-115371" algn="l" rtl="0" eaLnBrk="1" fontAlgn="base" hangingPunct="1">
        <a:lnSpc>
          <a:spcPct val="90000"/>
        </a:lnSpc>
        <a:spcBef>
          <a:spcPts val="340"/>
        </a:spcBef>
        <a:spcAft>
          <a:spcPct val="0"/>
        </a:spcAft>
        <a:buFont typeface="Arial" panose="020B0604020202020204" pitchFamily="34" charset="0"/>
        <a:buChar char="•"/>
        <a:defRPr sz="1358" kern="1200">
          <a:solidFill>
            <a:srgbClr val="616062"/>
          </a:solidFill>
          <a:latin typeface="+mn-lt"/>
          <a:ea typeface="+mn-ea"/>
          <a:cs typeface="+mn-cs"/>
        </a:defRPr>
      </a:lvl3pPr>
      <a:lvl4pPr marL="778482" indent="-193004" algn="l" rtl="0" eaLnBrk="1" fontAlgn="base" hangingPunct="1">
        <a:lnSpc>
          <a:spcPct val="90000"/>
        </a:lnSpc>
        <a:spcBef>
          <a:spcPts val="34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4pPr>
      <a:lvl5pPr marL="971486" indent="-193004" algn="l" rtl="0" eaLnBrk="1" fontAlgn="base" hangingPunct="1">
        <a:lnSpc>
          <a:spcPct val="90000"/>
        </a:lnSpc>
        <a:spcBef>
          <a:spcPts val="34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5pPr>
      <a:lvl6pPr marL="1707916" indent="-155265" algn="l" defTabSz="621060" rtl="0" eaLnBrk="1" latinLnBrk="0" hangingPunct="1">
        <a:lnSpc>
          <a:spcPct val="90000"/>
        </a:lnSpc>
        <a:spcBef>
          <a:spcPts val="340"/>
        </a:spcBef>
        <a:buFont typeface="Arial" panose="020B0604020202020204" pitchFamily="34" charset="0"/>
        <a:buChar char="•"/>
        <a:defRPr sz="1223" kern="1200">
          <a:solidFill>
            <a:schemeClr val="tx1"/>
          </a:solidFill>
          <a:latin typeface="+mn-lt"/>
          <a:ea typeface="+mn-ea"/>
          <a:cs typeface="+mn-cs"/>
        </a:defRPr>
      </a:lvl6pPr>
      <a:lvl7pPr marL="2018447" indent="-155265" algn="l" defTabSz="621060" rtl="0" eaLnBrk="1" latinLnBrk="0" hangingPunct="1">
        <a:lnSpc>
          <a:spcPct val="90000"/>
        </a:lnSpc>
        <a:spcBef>
          <a:spcPts val="340"/>
        </a:spcBef>
        <a:buFont typeface="Arial" panose="020B0604020202020204" pitchFamily="34" charset="0"/>
        <a:buChar char="•"/>
        <a:defRPr sz="1223" kern="1200">
          <a:solidFill>
            <a:schemeClr val="tx1"/>
          </a:solidFill>
          <a:latin typeface="+mn-lt"/>
          <a:ea typeface="+mn-ea"/>
          <a:cs typeface="+mn-cs"/>
        </a:defRPr>
      </a:lvl7pPr>
      <a:lvl8pPr marL="2328977" indent="-155265" algn="l" defTabSz="621060" rtl="0" eaLnBrk="1" latinLnBrk="0" hangingPunct="1">
        <a:lnSpc>
          <a:spcPct val="90000"/>
        </a:lnSpc>
        <a:spcBef>
          <a:spcPts val="340"/>
        </a:spcBef>
        <a:buFont typeface="Arial" panose="020B0604020202020204" pitchFamily="34" charset="0"/>
        <a:buChar char="•"/>
        <a:defRPr sz="1223" kern="1200">
          <a:solidFill>
            <a:schemeClr val="tx1"/>
          </a:solidFill>
          <a:latin typeface="+mn-lt"/>
          <a:ea typeface="+mn-ea"/>
          <a:cs typeface="+mn-cs"/>
        </a:defRPr>
      </a:lvl8pPr>
      <a:lvl9pPr marL="2639507" indent="-155265" algn="l" defTabSz="621060" rtl="0" eaLnBrk="1" latinLnBrk="0" hangingPunct="1">
        <a:lnSpc>
          <a:spcPct val="90000"/>
        </a:lnSpc>
        <a:spcBef>
          <a:spcPts val="340"/>
        </a:spcBef>
        <a:buFont typeface="Arial" panose="020B0604020202020204" pitchFamily="34" charset="0"/>
        <a:buChar char="•"/>
        <a:defRPr sz="12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1060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algn="l" defTabSz="621060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2pPr>
      <a:lvl3pPr marL="621060" algn="l" defTabSz="621060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3pPr>
      <a:lvl4pPr marL="931591" algn="l" defTabSz="621060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4pPr>
      <a:lvl5pPr marL="1242121" algn="l" defTabSz="621060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5pPr>
      <a:lvl6pPr marL="1552651" algn="l" defTabSz="621060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6pPr>
      <a:lvl7pPr marL="1863181" algn="l" defTabSz="621060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7pPr>
      <a:lvl8pPr marL="2173712" algn="l" defTabSz="621060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8pPr>
      <a:lvl9pPr marL="2484242" algn="l" defTabSz="621060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CA68-A071-6ED9-DFFD-475E8F468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28" y="1711587"/>
            <a:ext cx="4408856" cy="1348319"/>
          </a:xfrm>
        </p:spPr>
        <p:txBody>
          <a:bodyPr/>
          <a:lstStyle/>
          <a:p>
            <a:r>
              <a:rPr lang="en-US" sz="3260" dirty="0">
                <a:latin typeface="Helvetica Neue" panose="02000503000000020004" pitchFamily="2" charset="0"/>
              </a:rPr>
              <a:t>Kubernetes Networking – A deep dive</a:t>
            </a:r>
            <a:endParaRPr lang="en-US" sz="3260" dirty="0"/>
          </a:p>
        </p:txBody>
      </p:sp>
    </p:spTree>
    <p:extLst>
      <p:ext uri="{BB962C8B-B14F-4D97-AF65-F5344CB8AC3E}">
        <p14:creationId xmlns:p14="http://schemas.microsoft.com/office/powerpoint/2010/main" val="3641441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39EB-04B5-A899-D929-D3E150B9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 - Experimented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217DB8-0376-9249-A84E-E4E2B0649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897285"/>
              </p:ext>
            </p:extLst>
          </p:nvPr>
        </p:nvGraphicFramePr>
        <p:xfrm>
          <a:off x="807801" y="2109599"/>
          <a:ext cx="6453592" cy="1881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98">
                  <a:extLst>
                    <a:ext uri="{9D8B030D-6E8A-4147-A177-3AD203B41FA5}">
                      <a16:colId xmlns:a16="http://schemas.microsoft.com/office/drawing/2014/main" val="1627962233"/>
                    </a:ext>
                  </a:extLst>
                </a:gridCol>
                <a:gridCol w="1613398">
                  <a:extLst>
                    <a:ext uri="{9D8B030D-6E8A-4147-A177-3AD203B41FA5}">
                      <a16:colId xmlns:a16="http://schemas.microsoft.com/office/drawing/2014/main" val="4265944730"/>
                    </a:ext>
                  </a:extLst>
                </a:gridCol>
                <a:gridCol w="1613398">
                  <a:extLst>
                    <a:ext uri="{9D8B030D-6E8A-4147-A177-3AD203B41FA5}">
                      <a16:colId xmlns:a16="http://schemas.microsoft.com/office/drawing/2014/main" val="3936161522"/>
                    </a:ext>
                  </a:extLst>
                </a:gridCol>
                <a:gridCol w="1613398">
                  <a:extLst>
                    <a:ext uri="{9D8B030D-6E8A-4147-A177-3AD203B41FA5}">
                      <a16:colId xmlns:a16="http://schemas.microsoft.com/office/drawing/2014/main" val="512566471"/>
                    </a:ext>
                  </a:extLst>
                </a:gridCol>
              </a:tblGrid>
              <a:tr h="45743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S.No</a:t>
                      </a:r>
                      <a:endParaRPr lang="en-US" sz="1000" dirty="0"/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POD networking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Service Networking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Network Policy</a:t>
                      </a:r>
                    </a:p>
                  </a:txBody>
                  <a:tcPr marL="62103" marR="62103" marT="31052" marB="31052"/>
                </a:tc>
                <a:extLst>
                  <a:ext uri="{0D108BD9-81ED-4DB2-BD59-A6C34878D82A}">
                    <a16:rowId xmlns:a16="http://schemas.microsoft.com/office/drawing/2014/main" val="1203992823"/>
                  </a:ext>
                </a:extLst>
              </a:tr>
              <a:tr h="4747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AWS VPC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cilium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NA</a:t>
                      </a:r>
                    </a:p>
                  </a:txBody>
                  <a:tcPr marL="62103" marR="62103" marT="31052" marB="31052"/>
                </a:tc>
                <a:extLst>
                  <a:ext uri="{0D108BD9-81ED-4DB2-BD59-A6C34878D82A}">
                    <a16:rowId xmlns:a16="http://schemas.microsoft.com/office/drawing/2014/main" val="600241761"/>
                  </a:ext>
                </a:extLst>
              </a:tr>
              <a:tr h="4747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AWS VPC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Kube</a:t>
                      </a:r>
                      <a:r>
                        <a:rPr lang="en-US" sz="1000" dirty="0"/>
                        <a:t>-router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NA</a:t>
                      </a:r>
                    </a:p>
                  </a:txBody>
                  <a:tcPr marL="62103" marR="62103" marT="31052" marB="31052"/>
                </a:tc>
                <a:extLst>
                  <a:ext uri="{0D108BD9-81ED-4DB2-BD59-A6C34878D82A}">
                    <a16:rowId xmlns:a16="http://schemas.microsoft.com/office/drawing/2014/main" val="992155587"/>
                  </a:ext>
                </a:extLst>
              </a:tr>
              <a:tr h="4747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Cilium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Kube</a:t>
                      </a:r>
                      <a:r>
                        <a:rPr lang="en-US" sz="1000" dirty="0"/>
                        <a:t>-proxy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NA</a:t>
                      </a:r>
                    </a:p>
                  </a:txBody>
                  <a:tcPr marL="62103" marR="62103" marT="31052" marB="31052"/>
                </a:tc>
                <a:extLst>
                  <a:ext uri="{0D108BD9-81ED-4DB2-BD59-A6C34878D82A}">
                    <a16:rowId xmlns:a16="http://schemas.microsoft.com/office/drawing/2014/main" val="128584606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12113-A7E1-0E07-6A6D-126FAA91F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6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B886-0097-3750-0C0B-7625BE0D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41BC-B9F9-3506-0334-490E5665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kube</a:t>
            </a:r>
            <a:r>
              <a:rPr lang="en-US" dirty="0"/>
              <a:t>-proxy with any CNI plugin</a:t>
            </a:r>
          </a:p>
          <a:p>
            <a:r>
              <a:rPr lang="en-US" dirty="0"/>
              <a:t>Service layer change with pod layer change – same plugin</a:t>
            </a:r>
          </a:p>
          <a:p>
            <a:r>
              <a:rPr lang="en-US" dirty="0"/>
              <a:t>Service translations alone – tread with caution after testing it extensively</a:t>
            </a:r>
          </a:p>
          <a:p>
            <a:r>
              <a:rPr lang="en-US" dirty="0">
                <a:cs typeface="Arial" panose="020B0604020202020204"/>
              </a:rPr>
              <a:t>Network policies – Check for </a:t>
            </a:r>
            <a:r>
              <a:rPr lang="en-US">
                <a:cs typeface="Arial" panose="020B0604020202020204"/>
              </a:rPr>
              <a:t>compatibilities, usually on the same </a:t>
            </a:r>
            <a:r>
              <a:rPr lang="en-US" dirty="0">
                <a:cs typeface="Arial" panose="020B0604020202020204"/>
              </a:rPr>
              <a:t>plugin.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8ECE3-8F02-A041-377B-541D6E3B70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2">
            <a:extLst>
              <a:ext uri="{FF2B5EF4-FFF2-40B4-BE49-F238E27FC236}">
                <a16:creationId xmlns:a16="http://schemas.microsoft.com/office/drawing/2014/main" id="{4FB31601-E837-1A4F-BE68-C8A2DE970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13" y="3347780"/>
            <a:ext cx="3623754" cy="8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89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2770" name="Title 1">
            <a:extLst>
              <a:ext uri="{FF2B5EF4-FFF2-40B4-BE49-F238E27FC236}">
                <a16:creationId xmlns:a16="http://schemas.microsoft.com/office/drawing/2014/main" id="{2ED66691-E14B-E348-85ED-1F547B773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93" y="4799030"/>
            <a:ext cx="3041537" cy="66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358" b="1" dirty="0">
                <a:solidFill>
                  <a:srgbClr val="616062"/>
                </a:solidFill>
              </a:rPr>
              <a:t>Gayathri Natarajan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358" dirty="0">
                <a:solidFill>
                  <a:srgbClr val="616062"/>
                </a:solidFill>
              </a:rPr>
              <a:t>Associate Architect, Presidio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358" dirty="0" err="1">
                <a:solidFill>
                  <a:srgbClr val="616062"/>
                </a:solidFill>
              </a:rPr>
              <a:t>gnatarajan@presidio.com</a:t>
            </a:r>
            <a:endParaRPr lang="en-US" altLang="en-US" sz="1358" dirty="0">
              <a:solidFill>
                <a:srgbClr val="61606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B2E2D4-ADF8-E648-A698-C581A19799C9}"/>
              </a:ext>
            </a:extLst>
          </p:cNvPr>
          <p:cNvCxnSpPr>
            <a:cxnSpLocks/>
          </p:cNvCxnSpPr>
          <p:nvPr/>
        </p:nvCxnSpPr>
        <p:spPr>
          <a:xfrm>
            <a:off x="446366" y="4191992"/>
            <a:ext cx="239355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50EB2EDD-BFA2-D34C-B569-95ED49E69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58387" y="5729664"/>
            <a:ext cx="1442383" cy="2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2EA0-F392-A4A7-981C-8E89FDCA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important !</a:t>
            </a:r>
          </a:p>
        </p:txBody>
      </p:sp>
      <p:pic>
        <p:nvPicPr>
          <p:cNvPr id="5" name="Content Placeholder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CD8802CD-2862-2259-8CF3-7FD393526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630" y="1522329"/>
            <a:ext cx="3282075" cy="3282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7A256-B2D4-8004-5720-5D41662D2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1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Box 19">
            <a:extLst>
              <a:ext uri="{FF2B5EF4-FFF2-40B4-BE49-F238E27FC236}">
                <a16:creationId xmlns:a16="http://schemas.microsoft.com/office/drawing/2014/main" id="{B6D03DF0-33C5-B547-B3F4-34B5B23BF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65" y="648951"/>
            <a:ext cx="2787885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173" b="1" dirty="0">
                <a:solidFill>
                  <a:schemeClr val="tx2"/>
                </a:solidFill>
              </a:rPr>
              <a:t>Third Party Plugins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6B350-7CA7-C89F-FAD3-EF138361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65" y="1574618"/>
            <a:ext cx="4762698" cy="33677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figure on a road with arrows pointing to the right&#10;&#10;Description automatically generated">
            <a:extLst>
              <a:ext uri="{FF2B5EF4-FFF2-40B4-BE49-F238E27FC236}">
                <a16:creationId xmlns:a16="http://schemas.microsoft.com/office/drawing/2014/main" id="{548192FD-B449-B32E-1E7F-ECF68348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23" y="1717375"/>
            <a:ext cx="3036113" cy="2685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5D556D-5EDA-4894-8459-1C3E324155DA}"/>
              </a:ext>
            </a:extLst>
          </p:cNvPr>
          <p:cNvSpPr txBox="1"/>
          <p:nvPr/>
        </p:nvSpPr>
        <p:spPr>
          <a:xfrm>
            <a:off x="5339508" y="1858348"/>
            <a:ext cx="2423367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45" dirty="0">
                <a:solidFill>
                  <a:schemeClr val="bg1"/>
                </a:solidFill>
              </a:rPr>
              <a:t>Networking is YOUR choice</a:t>
            </a:r>
          </a:p>
        </p:txBody>
      </p:sp>
    </p:spTree>
    <p:extLst>
      <p:ext uri="{BB962C8B-B14F-4D97-AF65-F5344CB8AC3E}">
        <p14:creationId xmlns:p14="http://schemas.microsoft.com/office/powerpoint/2010/main" val="76362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2F7519C4-5B44-DA48-A202-C0AA0A0E7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K8s network. </a:t>
            </a:r>
            <a:endParaRPr lang="en-US" altLang="en-US" dirty="0"/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A0F969D1-632C-F243-B465-FE67E1E0DA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242" y="1673370"/>
            <a:ext cx="3597877" cy="2955284"/>
          </a:xfrm>
        </p:spPr>
        <p:txBody>
          <a:bodyPr/>
          <a:lstStyle/>
          <a:p>
            <a:r>
              <a:rPr lang="en-US" altLang="en-US" dirty="0"/>
              <a:t>Pod to Pod</a:t>
            </a:r>
          </a:p>
          <a:p>
            <a:r>
              <a:rPr lang="en-US" altLang="en-US" dirty="0"/>
              <a:t>Service to Pod</a:t>
            </a:r>
          </a:p>
          <a:p>
            <a:r>
              <a:rPr lang="en-US" altLang="en-US" dirty="0"/>
              <a:t>Policy Layer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02241A4A-A73E-2F45-8075-627DAC42FF2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04612" indent="-19408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76326" indent="-15526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086856" indent="-15526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397386" indent="-15526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707916" indent="-15526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018447" indent="-15526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328977" indent="-15526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639507" indent="-15526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BE229A-65E3-0248-93CB-38431A13261B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B78-5126-3A1C-95D2-C44620C8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-system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92161-3F11-3A0D-F12E-4FCC024184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9292460-0C17-EFCD-C77F-EFC0804F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77" y="4080130"/>
            <a:ext cx="5708457" cy="50013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A4E497-0FB2-0A75-ECFA-256A3241C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770" y="1491501"/>
            <a:ext cx="4766949" cy="2230651"/>
          </a:xfrm>
        </p:spPr>
      </p:pic>
    </p:spTree>
    <p:extLst>
      <p:ext uri="{BB962C8B-B14F-4D97-AF65-F5344CB8AC3E}">
        <p14:creationId xmlns:p14="http://schemas.microsoft.com/office/powerpoint/2010/main" val="26260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39EB-04B5-A899-D929-D3E150B9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 – A perspective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217DB8-0376-9249-A84E-E4E2B0649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979436"/>
              </p:ext>
            </p:extLst>
          </p:nvPr>
        </p:nvGraphicFramePr>
        <p:xfrm>
          <a:off x="472241" y="1673370"/>
          <a:ext cx="6453592" cy="129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98">
                  <a:extLst>
                    <a:ext uri="{9D8B030D-6E8A-4147-A177-3AD203B41FA5}">
                      <a16:colId xmlns:a16="http://schemas.microsoft.com/office/drawing/2014/main" val="1627962233"/>
                    </a:ext>
                  </a:extLst>
                </a:gridCol>
                <a:gridCol w="1613398">
                  <a:extLst>
                    <a:ext uri="{9D8B030D-6E8A-4147-A177-3AD203B41FA5}">
                      <a16:colId xmlns:a16="http://schemas.microsoft.com/office/drawing/2014/main" val="4265944730"/>
                    </a:ext>
                  </a:extLst>
                </a:gridCol>
                <a:gridCol w="1613398">
                  <a:extLst>
                    <a:ext uri="{9D8B030D-6E8A-4147-A177-3AD203B41FA5}">
                      <a16:colId xmlns:a16="http://schemas.microsoft.com/office/drawing/2014/main" val="3936161522"/>
                    </a:ext>
                  </a:extLst>
                </a:gridCol>
                <a:gridCol w="1613398">
                  <a:extLst>
                    <a:ext uri="{9D8B030D-6E8A-4147-A177-3AD203B41FA5}">
                      <a16:colId xmlns:a16="http://schemas.microsoft.com/office/drawing/2014/main" val="512566471"/>
                    </a:ext>
                  </a:extLst>
                </a:gridCol>
              </a:tblGrid>
              <a:tr h="819485">
                <a:tc>
                  <a:txBody>
                    <a:bodyPr/>
                    <a:lstStyle/>
                    <a:p>
                      <a:r>
                        <a:rPr lang="en-US" sz="800" dirty="0" err="1"/>
                        <a:t>S.No</a:t>
                      </a:r>
                      <a:endParaRPr lang="en-US" sz="800" dirty="0"/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POD networking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Service Networking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Network Policy</a:t>
                      </a:r>
                    </a:p>
                  </a:txBody>
                  <a:tcPr marL="62103" marR="62103" marT="31052" marB="31052"/>
                </a:tc>
                <a:extLst>
                  <a:ext uri="{0D108BD9-81ED-4DB2-BD59-A6C34878D82A}">
                    <a16:rowId xmlns:a16="http://schemas.microsoft.com/office/drawing/2014/main" val="1203992823"/>
                  </a:ext>
                </a:extLst>
              </a:tr>
              <a:tr h="4747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Cilium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Kube-proxy</a:t>
                      </a:r>
                    </a:p>
                  </a:txBody>
                  <a:tcPr marL="62103" marR="62103" marT="31052" marB="3105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Gatekeeper</a:t>
                      </a:r>
                      <a:endParaRPr lang="en-US" sz="800" dirty="0"/>
                    </a:p>
                  </a:txBody>
                  <a:tcPr marL="62103" marR="62103" marT="31052" marB="31052"/>
                </a:tc>
                <a:extLst>
                  <a:ext uri="{0D108BD9-81ED-4DB2-BD59-A6C34878D82A}">
                    <a16:rowId xmlns:a16="http://schemas.microsoft.com/office/drawing/2014/main" val="128584606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12113-A7E1-0E07-6A6D-126FAA91F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1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2EA0-F392-A4A7-981C-8E89FDCA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want pod networking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A545-DFB9-3AD4-5D07-5CCE86EEE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42" y="1673370"/>
            <a:ext cx="7510582" cy="32023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can you change it with in cloud?</a:t>
            </a:r>
          </a:p>
          <a:p>
            <a:pPr lvl="1"/>
            <a:r>
              <a:rPr lang="en-US" dirty="0"/>
              <a:t>    Overlays – A tunnel with UDP encapsulation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cs typeface="Arial"/>
              </a:rPr>
              <a:t>    Native Routing – Cloud provider's router/ Linux Routing Daemon </a:t>
            </a:r>
            <a:endParaRPr lang="en-US" dirty="0"/>
          </a:p>
          <a:p>
            <a:pPr marL="276027" lvl="1" indent="0">
              <a:buNone/>
            </a:pPr>
            <a:endParaRPr lang="en-US" dirty="0"/>
          </a:p>
          <a:p>
            <a:pPr marL="276027" lvl="1" indent="0">
              <a:buNone/>
            </a:pPr>
            <a:r>
              <a:rPr lang="en-US" dirty="0"/>
              <a:t>Use cases:</a:t>
            </a:r>
            <a:endParaRPr lang="en-US" dirty="0">
              <a:cs typeface="Arial" panose="020B0604020202020204"/>
            </a:endParaRPr>
          </a:p>
          <a:p>
            <a:pPr marL="349347" indent="-349347">
              <a:buClr>
                <a:srgbClr val="007EB8"/>
              </a:buClr>
              <a:buAutoNum type="arabicPeriod"/>
            </a:pPr>
            <a:r>
              <a:rPr lang="en-US" dirty="0"/>
              <a:t>Multi tenancy</a:t>
            </a:r>
          </a:p>
          <a:p>
            <a:pPr marL="349347" indent="-349347">
              <a:buAutoNum type="arabicPeriod"/>
            </a:pPr>
            <a:r>
              <a:rPr lang="en-US" dirty="0"/>
              <a:t>Defined Performance metrics</a:t>
            </a:r>
            <a:endParaRPr lang="en-US" dirty="0">
              <a:cs typeface="Arial" panose="020B0604020202020204"/>
            </a:endParaRPr>
          </a:p>
          <a:p>
            <a:pPr marL="349347" indent="-349347">
              <a:buAutoNum type="arabicPeriod"/>
            </a:pPr>
            <a:r>
              <a:rPr lang="en-US" dirty="0"/>
              <a:t>Pod to pod encryption</a:t>
            </a:r>
          </a:p>
          <a:p>
            <a:pPr marL="349347" indent="-349347">
              <a:buFont typeface="+mj-lt"/>
              <a:buAutoNum type="arabicPeriod"/>
            </a:pPr>
            <a:endParaRPr lang="en-US" dirty="0"/>
          </a:p>
          <a:p>
            <a:pPr marL="349347" indent="-349347">
              <a:buFont typeface="+mj-lt"/>
              <a:buAutoNum type="arabicPeriod"/>
            </a:pPr>
            <a:endParaRPr lang="en-US" dirty="0"/>
          </a:p>
          <a:p>
            <a:pPr marL="349347" indent="-349347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7A256-B2D4-8004-5720-5D41662D2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2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2EA0-F392-A4A7-981C-8E89FDCA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want Service Networking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A545-DFB9-3AD4-5D07-5CCE86EE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Kube-proxy slow</a:t>
            </a:r>
          </a:p>
          <a:p>
            <a:r>
              <a:rPr lang="en-US" dirty="0"/>
              <a:t>Service – 5 iptables rules</a:t>
            </a:r>
            <a:endParaRPr lang="en-US" dirty="0">
              <a:cs typeface="Arial"/>
            </a:endParaRPr>
          </a:p>
          <a:p>
            <a:r>
              <a:rPr lang="en-US" dirty="0"/>
              <a:t>Iptables </a:t>
            </a:r>
            <a:r>
              <a:rPr lang="en-US" i="1" dirty="0">
                <a:solidFill>
                  <a:schemeClr val="accent6"/>
                </a:solidFill>
              </a:rPr>
              <a:t>vs</a:t>
            </a:r>
            <a:r>
              <a:rPr lang="en-US" dirty="0"/>
              <a:t> IPVs </a:t>
            </a:r>
            <a:r>
              <a:rPr lang="en-US" i="1" dirty="0">
                <a:solidFill>
                  <a:schemeClr val="accent6"/>
                </a:solidFill>
              </a:rPr>
              <a:t>vs</a:t>
            </a:r>
            <a:r>
              <a:rPr lang="en-US" dirty="0"/>
              <a:t> </a:t>
            </a:r>
            <a:r>
              <a:rPr lang="en-US" dirty="0" err="1"/>
              <a:t>anyother</a:t>
            </a:r>
            <a:r>
              <a:rPr lang="en-US" dirty="0"/>
              <a:t> technology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err="1"/>
              <a:t>eBPF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7A256-B2D4-8004-5720-5D41662D2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4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2EA0-F392-A4A7-981C-8E89FDCA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A545-DFB9-3AD4-5D07-5CCE86EE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N/W policy</a:t>
            </a:r>
            <a:endParaRPr lang="en-US" dirty="0">
              <a:cs typeface="Arial"/>
            </a:endParaRPr>
          </a:p>
          <a:p>
            <a:r>
              <a:rPr lang="en-US" dirty="0"/>
              <a:t>Cloud provider’s default N/W policy</a:t>
            </a:r>
          </a:p>
          <a:p>
            <a:r>
              <a:rPr lang="en-US" dirty="0"/>
              <a:t>Multi cloud support</a:t>
            </a:r>
          </a:p>
          <a:p>
            <a:r>
              <a:rPr lang="en-US" dirty="0">
                <a:cs typeface="Arial"/>
              </a:rPr>
              <a:t>Network Security for Micro services</a:t>
            </a:r>
          </a:p>
          <a:p>
            <a:r>
              <a:rPr lang="en-US" dirty="0">
                <a:cs typeface="Arial"/>
              </a:rPr>
              <a:t>Layer3 Layer 4,Layer 7 Policy ( HTTP, </a:t>
            </a:r>
            <a:r>
              <a:rPr lang="en-US" dirty="0" err="1">
                <a:cs typeface="Arial"/>
              </a:rPr>
              <a:t>grpc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kafka</a:t>
            </a:r>
            <a:r>
              <a:rPr lang="en-US" dirty="0">
                <a:cs typeface="Arial"/>
              </a:rPr>
              <a:t> 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7A256-B2D4-8004-5720-5D41662D2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90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esidio 2021">
      <a:dk1>
        <a:srgbClr val="000000"/>
      </a:dk1>
      <a:lt1>
        <a:srgbClr val="FFFFFF"/>
      </a:lt1>
      <a:dk2>
        <a:srgbClr val="007EB8"/>
      </a:dk2>
      <a:lt2>
        <a:srgbClr val="EEECE1"/>
      </a:lt2>
      <a:accent1>
        <a:srgbClr val="0080BA"/>
      </a:accent1>
      <a:accent2>
        <a:srgbClr val="FF9901"/>
      </a:accent2>
      <a:accent3>
        <a:srgbClr val="989998"/>
      </a:accent3>
      <a:accent4>
        <a:srgbClr val="71D24B"/>
      </a:accent4>
      <a:accent5>
        <a:srgbClr val="616062"/>
      </a:accent5>
      <a:accent6>
        <a:srgbClr val="00447A"/>
      </a:accent6>
      <a:hlink>
        <a:srgbClr val="05ABEF"/>
      </a:hlink>
      <a:folHlink>
        <a:srgbClr val="0044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3885B619-2A3E-7641-86C1-9E831AC7AA3B}" vid="{D2983277-EBD8-024C-BBBD-B90AA93AD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68a6e3-2c44-4ef1-bf08-e904f7a8452f">
      <Terms xmlns="http://schemas.microsoft.com/office/infopath/2007/PartnerControls"/>
    </lcf76f155ced4ddcb4097134ff3c332f>
    <TaxCatchAll xmlns="2c852705-b33e-47e5-ae8a-a46732e2a719" xsi:nil="true"/>
    <Description xmlns="cf68a6e3-2c44-4ef1-bf08-e904f7a8452f" xsi:nil="true"/>
    <DateofPublication xmlns="cf68a6e3-2c44-4ef1-bf08-e904f7a845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B9FA415221A0429B6E1D52215F1C51" ma:contentTypeVersion="18" ma:contentTypeDescription="Create a new document." ma:contentTypeScope="" ma:versionID="bbf51d8db81040def69f22a800475877">
  <xsd:schema xmlns:xsd="http://www.w3.org/2001/XMLSchema" xmlns:xs="http://www.w3.org/2001/XMLSchema" xmlns:p="http://schemas.microsoft.com/office/2006/metadata/properties" xmlns:ns2="cf68a6e3-2c44-4ef1-bf08-e904f7a8452f" xmlns:ns3="2c852705-b33e-47e5-ae8a-a46732e2a719" targetNamespace="http://schemas.microsoft.com/office/2006/metadata/properties" ma:root="true" ma:fieldsID="804be48876d8a96b7fec34aabf23c73f" ns2:_="" ns3:_="">
    <xsd:import namespace="cf68a6e3-2c44-4ef1-bf08-e904f7a8452f"/>
    <xsd:import namespace="2c852705-b33e-47e5-ae8a-a46732e2a719"/>
    <xsd:element name="properties">
      <xsd:complexType>
        <xsd:sequence>
          <xsd:element name="documentManagement">
            <xsd:complexType>
              <xsd:all>
                <xsd:element ref="ns2:Description" minOccurs="0"/>
                <xsd:element ref="ns2:DateofPublicat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8a6e3-2c44-4ef1-bf08-e904f7a8452f" elementFormDefault="qualified">
    <xsd:import namespace="http://schemas.microsoft.com/office/2006/documentManagement/types"/>
    <xsd:import namespace="http://schemas.microsoft.com/office/infopath/2007/PartnerControls"/>
    <xsd:element name="Description" ma:index="8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DateofPublication" ma:index="9" nillable="true" ma:displayName="Date of Publication" ma:format="DateOnly" ma:internalName="DateofPublication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cefb7213-5598-45af-a1e8-bb0227de72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52705-b33e-47e5-ae8a-a46732e2a71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5634388-c073-4874-bfe3-e9d85c3f6331}" ma:internalName="TaxCatchAll" ma:showField="CatchAllData" ma:web="2c852705-b33e-47e5-ae8a-a46732e2a7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A69F8-638F-704C-9002-F52DFA215A98}">
  <ds:schemaRefs>
    <ds:schemaRef ds:uri="62cbd223-107c-46c0-8df6-a3e37e4e01e6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44ae0e82-3c44-4207-af3d-bd311debf7af"/>
    <ds:schemaRef ds:uri="http://purl.org/dc/dcmitype/"/>
    <ds:schemaRef ds:uri="cf68a6e3-2c44-4ef1-bf08-e904f7a8452f"/>
    <ds:schemaRef ds:uri="2c852705-b33e-47e5-ae8a-a46732e2a719"/>
  </ds:schemaRefs>
</ds:datastoreItem>
</file>

<file path=customXml/itemProps2.xml><?xml version="1.0" encoding="utf-8"?>
<ds:datastoreItem xmlns:ds="http://schemas.openxmlformats.org/officeDocument/2006/customXml" ds:itemID="{B43DAFD3-93EE-AB4C-9E0D-36BA56A29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05593C-CB73-4D0D-8350-3A006F1698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68a6e3-2c44-4ef1-bf08-e904f7a8452f"/>
    <ds:schemaRef ds:uri="2c852705-b33e-47e5-ae8a-a46732e2a7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1745</TotalTime>
  <Words>194</Words>
  <Application>Microsoft Office PowerPoint</Application>
  <PresentationFormat>Custom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Helvetica Neue</vt:lpstr>
      <vt:lpstr>Office Theme</vt:lpstr>
      <vt:lpstr>Kubernetes Networking – A deep dive</vt:lpstr>
      <vt:lpstr>PowerPoint Presentation</vt:lpstr>
      <vt:lpstr>PowerPoint Presentation</vt:lpstr>
      <vt:lpstr>Layers in K8s network. </vt:lpstr>
      <vt:lpstr>Kube-system</vt:lpstr>
      <vt:lpstr>Combinations – A perspective</vt:lpstr>
      <vt:lpstr>Do you want pod networking change?</vt:lpstr>
      <vt:lpstr>Do you want Service Networking change</vt:lpstr>
      <vt:lpstr>Network Policies</vt:lpstr>
      <vt:lpstr>Combinations - Experimented</vt:lpstr>
      <vt:lpstr>Recommendations</vt:lpstr>
      <vt:lpstr>PowerPoint Presentation</vt:lpstr>
      <vt:lpstr>Your feedback is important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new Presidio PPT template v3.0</dc:title>
  <dc:creator>Gunasekaran, Sujithra</dc:creator>
  <cp:lastModifiedBy>Jeffrey</cp:lastModifiedBy>
  <cp:revision>120</cp:revision>
  <dcterms:created xsi:type="dcterms:W3CDTF">2023-09-27T08:18:06Z</dcterms:created>
  <dcterms:modified xsi:type="dcterms:W3CDTF">2023-10-11T14:57:31Z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0x010100EF01E46B5EC2FB4FBBDCC7C1640AD79D</vt:lpwstr>
  </property>
  <property fmtid="{D5CDD505-2E9C-101B-9397-08002B2CF9AE}" pid="3" name="Order">
    <vt:r8>6206300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